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8" r:id="rId2"/>
    <p:sldId id="272" r:id="rId3"/>
    <p:sldId id="273" r:id="rId4"/>
    <p:sldId id="270" r:id="rId5"/>
    <p:sldId id="259" r:id="rId6"/>
    <p:sldId id="256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4" r:id="rId19"/>
    <p:sldId id="277" r:id="rId20"/>
    <p:sldId id="276" r:id="rId21"/>
    <p:sldId id="278" r:id="rId22"/>
    <p:sldId id="275" r:id="rId23"/>
    <p:sldId id="279" r:id="rId24"/>
    <p:sldId id="283" r:id="rId25"/>
    <p:sldId id="287" r:id="rId26"/>
    <p:sldId id="280" r:id="rId27"/>
    <p:sldId id="282" r:id="rId28"/>
    <p:sldId id="281" r:id="rId29"/>
    <p:sldId id="284" r:id="rId30"/>
    <p:sldId id="285" r:id="rId31"/>
    <p:sldId id="286" r:id="rId32"/>
    <p:sldId id="289" r:id="rId33"/>
    <p:sldId id="288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  <a:srgbClr val="33CC33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85132" autoAdjust="0"/>
  </p:normalViewPr>
  <p:slideViewPr>
    <p:cSldViewPr>
      <p:cViewPr>
        <p:scale>
          <a:sx n="75" d="100"/>
          <a:sy n="75" d="100"/>
        </p:scale>
        <p:origin x="-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F740-1468-4493-93F9-D6389DB14F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032D-C334-4D78-BE70-63BA36FD44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6032D-C334-4D78-BE70-63BA36FD44B9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0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Vedio%20folder\NASA\NASA%201\NASA%20Space%20Shuttle%20-%20Documentary%20narrated%20by%20William%20Shatner%20HD%2080min%20-%20YouTube(004223.618-004258.005)(000010.635-000033.885)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Vedio%20folder\NASA\NASA%201\NASA%20Space%20Shuttle%20-%20Documentary%20narrated%20by%20William%20Shatner%20HD%2080min%20-%20YouTube(010748.217-010930.977)(000122.067-000131.573)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BCB\Nirjhar%20Photo\coxs%20bazar%20tour\VID_20161213_112028.3g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picture 5\2196127089_d86f529101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762500" cy="3571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67117">
            <a:off x="939921" y="2288721"/>
            <a:ext cx="79248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             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গ     ত     ম</a:t>
            </a:r>
            <a:endParaRPr lang="en-US" sz="7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ভৌতজগৎকে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অধ্যয়নের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895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ভৌতজগ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542506" y="2324894"/>
            <a:ext cx="762794" cy="227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391694" y="4075906"/>
            <a:ext cx="914400" cy="382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610100" y="22479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3352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590800" y="2514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667000" y="3429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725194" y="4039394"/>
            <a:ext cx="837406" cy="380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10200" y="2438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017372">
            <a:off x="4916202" y="116149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093479">
            <a:off x="6156607" y="187802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571082">
            <a:off x="6305189" y="395913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7911291">
            <a:off x="2342876" y="516253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জ্যোতির্বিজ্ঞান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0681511">
            <a:off x="955080" y="393575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সমুদ্রবিজ্ঞান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3691948">
            <a:off x="4992855" y="521464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148407">
            <a:off x="638510" y="192302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আবহাওয়াবিজ্ঞান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3441846">
            <a:off x="2987463" y="161202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ভূতত্ত্ব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পাঠনের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পদার্থবিজ্ঞানকে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শাখাগুলোতে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762000" y="3886200"/>
            <a:ext cx="464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16002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48000" y="21336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0" y="27432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24200" y="34290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24200" y="41910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48768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55626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24200" y="62484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বলবিজ্ঞান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1981200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তাপগতিবিজ্ঞান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2514600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শব্দবিজ্ঞান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3276600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আলোকবিজ্ঞান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57800" y="3962400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তাড়িতচৌম্বকবিজ্ঞান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4572000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0" y="5257800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0200" y="5943600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ইলেকট্রোনিক্স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828800" y="3810000"/>
            <a:ext cx="1143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5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5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বিস্ময়কর</a:t>
            </a:r>
            <a:r>
              <a:rPr lang="en-US" sz="5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5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বিস্ময়কর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চাবিকাঠি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পদার্থোবিজ্ঞানের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পদার্থবিজ্ঞানে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অতিক্ষুদ্র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অতিবৃহ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নিয়েও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আনুবীক্ষণিক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চাক্ষুষ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143000" y="2133600"/>
            <a:ext cx="3810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8153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ভৌতজগ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fusis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দলব্ধ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ভৌতজগতের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143000" y="3429000"/>
            <a:ext cx="3810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66800" y="5257800"/>
            <a:ext cx="3810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ষষ্ঠ্য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দেওয়াল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স্লাইডক্যালিপার্স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খুদ্রবস্তুর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বামের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নিক্তি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ডানের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থার্মোটারের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ভৌতজগ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ৎ।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fusis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দলবদ্ধ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 smtClean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উদিত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অস্ত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অমাবস্যায়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পূর্ণিমাতে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গহণ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জোয়াড়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ৎ :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picture 6\visualizing-the-universe-light-micro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3727450" cy="4572000"/>
          </a:xfrm>
          <a:prstGeom prst="rect">
            <a:avLst/>
          </a:prstGeom>
          <a:noFill/>
        </p:spPr>
      </p:pic>
      <p:pic>
        <p:nvPicPr>
          <p:cNvPr id="1027" name="Picture 3" descr="E:\Picture\piture 7\Electron_Micr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066800"/>
            <a:ext cx="3733800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420189">
            <a:off x="1516004" y="181448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46570">
            <a:off x="5198799" y="233930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ন্ত্র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638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\picture 6\ECG machin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3810000" cy="2895600"/>
          </a:xfrm>
          <a:prstGeom prst="rect">
            <a:avLst/>
          </a:prstGeom>
          <a:noFill/>
        </p:spPr>
      </p:pic>
      <p:pic>
        <p:nvPicPr>
          <p:cNvPr id="3075" name="Picture 3" descr="E:\Picture\picture 6\ECG ma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3200400" cy="2895600"/>
          </a:xfrm>
          <a:prstGeom prst="rect">
            <a:avLst/>
          </a:prstGeom>
          <a:noFill/>
        </p:spPr>
      </p:pic>
      <p:pic>
        <p:nvPicPr>
          <p:cNvPr id="3076" name="Picture 4" descr="E:\Picture\piture 7\MRI mechine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121025" cy="2514600"/>
          </a:xfrm>
          <a:prstGeom prst="rect">
            <a:avLst/>
          </a:prstGeom>
          <a:noFill/>
        </p:spPr>
      </p:pic>
      <p:pic>
        <p:nvPicPr>
          <p:cNvPr id="3077" name="Picture 5" descr="E:\Picture\piture 7\MRI mech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733800"/>
            <a:ext cx="3810000" cy="2533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838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ECG machine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657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MRI machine</a:t>
            </a:r>
            <a:endParaRPr lang="en-US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picture 6\x ray 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334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41148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চিকিৎসাবিজ্ঞানের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picture 6\X-ray_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8862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X – ray machine</a:t>
            </a:r>
            <a:endParaRPr lang="en-US" sz="72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picture 6\nat-geo-9011000-76eq-reflector-tele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3576966">
            <a:off x="-1182059" y="3609683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দূরবীক্ষণ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piture 7\tmp629758886047383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286000"/>
            <a:ext cx="670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15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15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150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SA Space Shuttle - Documentary narrated by William Shatner HD 80min - YouTube(004223.618-004258.005)(000010.635-000033.88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3246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\piture 7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2860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piture 7\12023767-The-model-of-an-artificial-satellite-of-the-earth-on-a-black-background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3375"/>
            <a:ext cx="8255000" cy="619125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piture 7\BN-RW120_isro01_J_2017013000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6089650" cy="3200400"/>
          </a:xfrm>
          <a:prstGeom prst="rect">
            <a:avLst/>
          </a:prstGeom>
          <a:noFill/>
        </p:spPr>
      </p:pic>
      <p:pic>
        <p:nvPicPr>
          <p:cNvPr id="2051" name="Picture 3" descr="E:\Picture\piture 7\18mld3d6qn7e2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"/>
            <a:ext cx="312420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6576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জ্যোতির্বিজ্ঞান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\picture 6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ট্রাকটর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icture\piture 7\THWWhite-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ট্রাকটর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piture 7\rice cutter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1910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ম্যাশিন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piture 7\11951257_155064281496456_62736493364203593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247775"/>
            <a:ext cx="8972550" cy="4362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ম্যাশিন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cture\piture 7\China_wheat_and_rice_thresher2012871541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13716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ম্যাশিন</a:t>
            </a:r>
            <a:endParaRPr lang="en-US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icture\piture 7\direct-paddy-seeder-drum-seeder--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350000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ছিটানোর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ম্যাশিন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19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পদার্থবিজ্ঞানও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কৃষিবিজ্ঞানের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কতখানি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piture 7\stock-photo-old-radio-isolated-on-white-background-style-ies-of-the-th-century-548967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276600" cy="1981200"/>
          </a:xfrm>
          <a:prstGeom prst="rect">
            <a:avLst/>
          </a:prstGeom>
          <a:noFill/>
        </p:spPr>
      </p:pic>
      <p:pic>
        <p:nvPicPr>
          <p:cNvPr id="1027" name="Picture 3" descr="E:\Picture\piture 7\stock-photo-retro-radio-78640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14400"/>
            <a:ext cx="2895600" cy="1981200"/>
          </a:xfrm>
          <a:prstGeom prst="rect">
            <a:avLst/>
          </a:prstGeom>
          <a:noFill/>
        </p:spPr>
      </p:pic>
      <p:pic>
        <p:nvPicPr>
          <p:cNvPr id="1029" name="Picture 5" descr="E:\Picture\piture 7\Phostate mech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24200"/>
            <a:ext cx="3055937" cy="2973387"/>
          </a:xfrm>
          <a:prstGeom prst="rect">
            <a:avLst/>
          </a:prstGeom>
          <a:noFill/>
        </p:spPr>
      </p:pic>
      <p:pic>
        <p:nvPicPr>
          <p:cNvPr id="1030" name="Picture 6" descr="E:\Picture\piture 7\print-shop-digital-press-printing-machine-reproduction-images-physical-surface-main-uses-presses-782365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39624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10668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581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ছাপানোর</a:t>
            </a:r>
            <a:r>
              <a:rPr lang="en-US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5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505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ফটোস্ট্যাট</a:t>
            </a:r>
            <a:r>
              <a:rPr lang="en-US" sz="4800" b="1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ম্যাশিন</a:t>
            </a:r>
            <a:endParaRPr lang="en-US" sz="4800" b="1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ASA Space Shuttle - Documentary narrated by William Shatner HD 80min - YouTube(010748.217-010930.977)(000122.067-000131.57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14300"/>
            <a:ext cx="8686800" cy="65151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piture 7\Mini-Offset-Printing-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3999" cy="678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00800" y="3810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ছাপা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icture\piture 7\guitar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14478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গীটার</a:t>
            </a:r>
            <a:endParaRPr lang="en-US" sz="8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cture\picture 6\harmonium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হারমোনিয়াম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Picture\piture 7\484793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পদার্থবিজ্ঞারে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খ. 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গ. 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ঘ. 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                  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                       খ. 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গ্যালিলিও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                     গ. 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                        ঘ. 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হাইগেন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উড়োজাহাজের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লিওনার্দো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দ্যাভিঞ্চি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খ. 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রবার্ট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হুক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      গ. 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         ঘ. 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জেমস্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ওয়াট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পিছট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-  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নাট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বিক্ষেপ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endParaRPr lang="en-US" dirty="0" smtClean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ঢিলা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গেলে</a:t>
            </a:r>
            <a:endParaRPr lang="en-US" dirty="0" smtClean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00050" indent="-400050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ii                             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গ. 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ঘ. 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iii </a:t>
            </a:r>
          </a:p>
          <a:p>
            <a:pPr marL="400050" indent="-40005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00050" indent="-400050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00050" indent="-400050" algn="just"/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স্বীকার্য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খ. 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গ. 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ঘ. 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05000"/>
            <a:ext cx="984250" cy="3556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2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12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67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2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খ. 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২। গ. 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৩। ক. 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লিওনার্দো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দ্যাভিঞ্চি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৪। গ. 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৫। ঘ. 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একরূপ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ইত্যদি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ঘটনাই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নিয়মগুলোই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নিরর্ভরশীল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?                                                 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                          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খ.পদার্থবিজ্ঞান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?                                                                 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৩                   </a:t>
            </a:r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         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৪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picture 6\ship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864962">
            <a:off x="891833" y="170009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 0.16736 C -0.3724 0.08912 -0.31962 0.01111 -0.26302 0.01551 C -0.20642 0.01991 -0.15451 0.18264 -0.08524 0.19329 C -0.01597 0.20394 0.08837 0.07454 0.15278 0.07963 C 0.21719 0.08472 0.27778 0.2037 0.30087 0.2240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161213_112028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শামছে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ফেরদৌস</a:t>
            </a:r>
            <a:endParaRPr lang="en-US" sz="28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01913 - 143278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174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LC\Desktop\P11.pn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562600" y="152400"/>
            <a:ext cx="2600325" cy="3172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Picture\picture 6\clock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5238750" cy="3848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66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ture 6\caliper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7802563" cy="3390900"/>
          </a:xfrm>
          <a:prstGeom prst="rect">
            <a:avLst/>
          </a:prstGeom>
          <a:noFill/>
        </p:spPr>
      </p:pic>
      <p:pic>
        <p:nvPicPr>
          <p:cNvPr id="3" name="Picture 3" descr="E:\Picture\picture 6\balance_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3048000" cy="3048000"/>
          </a:xfrm>
          <a:prstGeom prst="rect">
            <a:avLst/>
          </a:prstGeom>
          <a:noFill/>
        </p:spPr>
      </p:pic>
      <p:pic>
        <p:nvPicPr>
          <p:cNvPr id="4" name="Picture 2" descr="E:\Picture\piture 7\thermomit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505200"/>
            <a:ext cx="3621650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8392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: “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ভৌতজগ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45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ভৌতজগতের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২।পদার্থবিজ্ঞানের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স্বীকার্য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81000" y="304800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ভৌতবিজ্ঞান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4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ঘটনাই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নীরিক্ষা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স্বীকার্য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অনুকল্প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ইত্যাদির।গ্রিক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fusis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ফুসিস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(Physics)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ভৌতজগ</a:t>
            </a:r>
            <a:r>
              <a:rPr lang="en-US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ভৌতজগ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833</TotalTime>
  <Words>1008</Words>
  <Application>Microsoft Office PowerPoint</Application>
  <PresentationFormat>On-screen Show (4:3)</PresentationFormat>
  <Paragraphs>144</Paragraphs>
  <Slides>36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FERDOUS</dc:creator>
  <cp:lastModifiedBy>FERDOUS</cp:lastModifiedBy>
  <cp:revision>107</cp:revision>
  <dcterms:created xsi:type="dcterms:W3CDTF">2006-08-16T00:00:00Z</dcterms:created>
  <dcterms:modified xsi:type="dcterms:W3CDTF">2017-10-03T17:37:18Z</dcterms:modified>
</cp:coreProperties>
</file>